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Vivifica Tua Igreja, </a:t>
            </a:r>
          </a:p>
          <a:p>
            <a:r>
              <a:rPr lang="pt-BR" dirty="0"/>
              <a:t>Ó, bendito Salvador, </a:t>
            </a:r>
          </a:p>
          <a:p>
            <a:r>
              <a:rPr lang="pt-BR" dirty="0"/>
              <a:t>Aquecendo nossas almas </a:t>
            </a:r>
          </a:p>
          <a:p>
            <a:r>
              <a:rPr lang="pt-BR" dirty="0"/>
              <a:t>No divino, santo amor.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derrama sobre todos</a:t>
            </a:r>
          </a:p>
          <a:p>
            <a:r>
              <a:rPr lang="pt-BR" dirty="0"/>
              <a:t>Toda a graça de Jesus, </a:t>
            </a:r>
          </a:p>
          <a:p>
            <a:r>
              <a:rPr lang="pt-BR" dirty="0"/>
              <a:t>Dando as bênçãos da verdade,</a:t>
            </a:r>
          </a:p>
          <a:p>
            <a:r>
              <a:rPr lang="pt-BR" dirty="0"/>
              <a:t>Que nos mostram Tua luz.</a:t>
            </a:r>
          </a:p>
        </p:txBody>
      </p:sp>
    </p:spTree>
    <p:extLst>
      <p:ext uri="{BB962C8B-B14F-4D97-AF65-F5344CB8AC3E}">
        <p14:creationId xmlns:p14="http://schemas.microsoft.com/office/powerpoint/2010/main" val="166403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E5B243-A149-4DB7-852B-772EB3D4CB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Pai, contempla Tua Igreja; </a:t>
            </a:r>
          </a:p>
          <a:p>
            <a:r>
              <a:rPr lang="pt-BR" dirty="0"/>
              <a:t>Vem, estende Tua mão! </a:t>
            </a:r>
          </a:p>
          <a:p>
            <a:r>
              <a:rPr lang="pt-BR" dirty="0"/>
              <a:t>Dá-lhe a graça insondável </a:t>
            </a:r>
          </a:p>
          <a:p>
            <a:r>
              <a:rPr lang="pt-BR" dirty="0"/>
              <a:t>Da divina redenção.</a:t>
            </a:r>
          </a:p>
        </p:txBody>
      </p:sp>
    </p:spTree>
    <p:extLst>
      <p:ext uri="{BB962C8B-B14F-4D97-AF65-F5344CB8AC3E}">
        <p14:creationId xmlns:p14="http://schemas.microsoft.com/office/powerpoint/2010/main" val="75159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654A07-D67F-4215-9158-46F8CAE869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Antes que ela desfaleça </a:t>
            </a:r>
          </a:p>
          <a:p>
            <a:r>
              <a:rPr lang="pt-BR" dirty="0"/>
              <a:t>E se torne sem vigor, </a:t>
            </a:r>
          </a:p>
          <a:p>
            <a:r>
              <a:rPr lang="pt-BR" dirty="0"/>
              <a:t>Vivifica, vivifica </a:t>
            </a:r>
          </a:p>
          <a:p>
            <a:r>
              <a:rPr lang="pt-BR" dirty="0"/>
              <a:t>Nossas almas, ó Senhor.</a:t>
            </a:r>
          </a:p>
        </p:txBody>
      </p:sp>
    </p:spTree>
    <p:extLst>
      <p:ext uri="{BB962C8B-B14F-4D97-AF65-F5344CB8AC3E}">
        <p14:creationId xmlns:p14="http://schemas.microsoft.com/office/powerpoint/2010/main" val="243710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Santifica Tua Igreja </a:t>
            </a:r>
          </a:p>
          <a:p>
            <a:r>
              <a:rPr lang="pt-BR" dirty="0"/>
              <a:t>Pela graça divinal. </a:t>
            </a:r>
          </a:p>
          <a:p>
            <a:r>
              <a:rPr lang="pt-BR" dirty="0"/>
              <a:t>Faze-a sempre triunfante </a:t>
            </a:r>
          </a:p>
          <a:p>
            <a:r>
              <a:rPr lang="pt-BR" dirty="0"/>
              <a:t>No conflito contra o mal.</a:t>
            </a:r>
          </a:p>
        </p:txBody>
      </p:sp>
    </p:spTree>
    <p:extLst>
      <p:ext uri="{BB962C8B-B14F-4D97-AF65-F5344CB8AC3E}">
        <p14:creationId xmlns:p14="http://schemas.microsoft.com/office/powerpoint/2010/main" val="211503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VIVIFICA TUA IGREJA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Dá-lhe forças na jornada </a:t>
            </a:r>
          </a:p>
          <a:p>
            <a:r>
              <a:rPr lang="pt-BR"/>
              <a:t>Em demanda para o lar, </a:t>
            </a:r>
          </a:p>
          <a:p>
            <a:r>
              <a:rPr lang="pt-BR"/>
              <a:t>E que esteja preparada </a:t>
            </a:r>
          </a:p>
          <a:p>
            <a:r>
              <a:rPr lang="pt-BR"/>
              <a:t>Quando Cristo regressar!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68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142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VIVIFICA TUA IGREJA</vt:lpstr>
      <vt:lpstr>VIVIFICA TUA IGREJA</vt:lpstr>
      <vt:lpstr>VIVIFICA TUA IGREJA</vt:lpstr>
      <vt:lpstr>VIVIFICA TUA IGREJA</vt:lpstr>
      <vt:lpstr>VIVIFICA TUA IGREJA</vt:lpstr>
      <vt:lpstr>VIVIFICA TUA IGREJA</vt:lpstr>
      <vt:lpstr>VIVIFICA TUA IGREJA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2019-06-12T22:33:29Z</dcterms:modified>
</cp:coreProperties>
</file>